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20"/>
  </p:notesMasterIdLst>
  <p:sldIdLst>
    <p:sldId id="256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4660"/>
  </p:normalViewPr>
  <p:slideViewPr>
    <p:cSldViewPr snapToGrid="0">
      <p:cViewPr>
        <p:scale>
          <a:sx n="75" d="100"/>
          <a:sy n="75" d="100"/>
        </p:scale>
        <p:origin x="-3582" y="-12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63937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5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7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12">
            <a:extLst>
              <a:ext uri="{FF2B5EF4-FFF2-40B4-BE49-F238E27FC236}">
                <a16:creationId xmlns:a16="http://schemas.microsoft.com/office/drawing/2014/main" xmlns="" id="{0011E590-CDB3-4744-A9C0-BF638EE566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20;p12">
            <a:extLst>
              <a:ext uri="{FF2B5EF4-FFF2-40B4-BE49-F238E27FC236}">
                <a16:creationId xmlns:a16="http://schemas.microsoft.com/office/drawing/2014/main" xmlns="" id="{8E5773D5-3655-4642-9630-1668EFF9F9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;p12">
            <a:extLst>
              <a:ext uri="{FF2B5EF4-FFF2-40B4-BE49-F238E27FC236}">
                <a16:creationId xmlns:a16="http://schemas.microsoft.com/office/drawing/2014/main" xmlns="" id="{7F618D84-6BF3-4E1A-8E69-483C049D0F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20;p12">
            <a:extLst>
              <a:ext uri="{FF2B5EF4-FFF2-40B4-BE49-F238E27FC236}">
                <a16:creationId xmlns:a16="http://schemas.microsoft.com/office/drawing/2014/main" xmlns="" id="{F71A430E-C8E7-48EE-94BF-CA071D280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10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최연우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2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3455208427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 dirty="0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UI</a:t>
                      </a: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</a:rPr>
                        <a:t>테스트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최연우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2021-11-15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 smtClean="0"/>
              <a:t>서브</a:t>
            </a:r>
            <a:r>
              <a:rPr lang="ko-KR" altLang="en-US" dirty="0" smtClean="0">
                <a:latin typeface="Calibri"/>
                <a:ea typeface="Calibri"/>
                <a:cs typeface="Calibri"/>
                <a:sym typeface="Calibri"/>
              </a:rPr>
              <a:t>페이지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218" name="Picture 2" descr="C:\Users\huchu\Downloads\부엉이\smartphone_3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3"/>
          <a:stretch/>
        </p:blipFill>
        <p:spPr bwMode="auto">
          <a:xfrm>
            <a:off x="850899" y="1812282"/>
            <a:ext cx="2336801" cy="743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huchu\Downloads\부엉이\smartphone_3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2"/>
          <a:stretch/>
        </p:blipFill>
        <p:spPr bwMode="auto">
          <a:xfrm>
            <a:off x="3873498" y="2004691"/>
            <a:ext cx="2336801" cy="705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60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서브페이지 </a:t>
            </a:r>
            <a:r>
              <a:rPr lang="en-US" altLang="ko-KR" dirty="0"/>
              <a:t>(</a:t>
            </a:r>
            <a:r>
              <a:rPr lang="ko-KR" altLang="en-US" dirty="0"/>
              <a:t>로그인 페이지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pic>
        <p:nvPicPr>
          <p:cNvPr id="10242" name="Picture 2" descr="C:\Users\huchu\Downloads\부엉이\tablet_7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40" y="1277937"/>
            <a:ext cx="2856899" cy="824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14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 smtClean="0"/>
              <a:t>서브페이지 </a:t>
            </a:r>
            <a:r>
              <a:rPr lang="en-US" altLang="ko-KR" dirty="0"/>
              <a:t>(</a:t>
            </a:r>
            <a:r>
              <a:rPr lang="ko-KR" altLang="en-US" dirty="0"/>
              <a:t>로그인 페이지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smtClean="0"/>
              <a:t>(</a:t>
            </a:r>
            <a:r>
              <a:rPr lang="ko-KR" altLang="en-US" dirty="0" smtClean="0"/>
              <a:t>사이즈</a:t>
            </a:r>
            <a:r>
              <a:rPr lang="en-US" altLang="ko-KR" dirty="0" smtClean="0"/>
              <a:t>: 1200px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–laptop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27664" y="1376217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 smtClean="0"/>
              <a:t>–pc)</a:t>
            </a:r>
            <a:endParaRPr lang="ko-KR" altLang="en-US" dirty="0"/>
          </a:p>
        </p:txBody>
      </p:sp>
      <p:pic>
        <p:nvPicPr>
          <p:cNvPr id="11266" name="Picture 2" descr="C:\Users\huchu\Downloads\부엉이\laptop_1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96" y="1779279"/>
            <a:ext cx="2894568" cy="687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huchu\Downloads\부엉이\pc_14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64" y="1893580"/>
            <a:ext cx="3473481" cy="572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21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서브페이지 </a:t>
            </a:r>
            <a:r>
              <a:rPr lang="en-US" altLang="ko-KR" dirty="0"/>
              <a:t>(</a:t>
            </a:r>
            <a:r>
              <a:rPr lang="ko-KR" altLang="en-US" dirty="0"/>
              <a:t>로그인 페이지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5"/>
            <a:ext cx="2728033" cy="4676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</a:t>
            </a:r>
            <a:r>
              <a:rPr lang="en-US" altLang="ko-KR" dirty="0" smtClean="0"/>
              <a:t>1920</a:t>
            </a:r>
            <a:r>
              <a:rPr lang="en-US" altLang="ko-KR" dirty="0" smtClean="0"/>
              <a:t>px</a:t>
            </a:r>
            <a:r>
              <a:rPr lang="ko-KR" altLang="en-US" dirty="0" smtClean="0"/>
              <a:t> </a:t>
            </a:r>
            <a:r>
              <a:rPr lang="en-US" altLang="ko-KR" dirty="0"/>
              <a:t>–</a:t>
            </a:r>
            <a:r>
              <a:rPr lang="en-US" altLang="ko-KR" dirty="0" smtClean="0"/>
              <a:t>desktop)</a:t>
            </a:r>
            <a:endParaRPr lang="ko-KR" altLang="en-US" dirty="0"/>
          </a:p>
        </p:txBody>
      </p:sp>
      <p:pic>
        <p:nvPicPr>
          <p:cNvPr id="12290" name="Picture 2" descr="C:\Users\huchu\Downloads\부엉이\desktop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774824"/>
            <a:ext cx="6072890" cy="75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503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 smtClean="0"/>
              <a:t>서브</a:t>
            </a:r>
            <a:r>
              <a:rPr lang="ko-KR" altLang="en-US" dirty="0" smtClean="0">
                <a:latin typeface="Calibri"/>
                <a:ea typeface="Calibri"/>
                <a:cs typeface="Calibri"/>
                <a:sym typeface="Calibri"/>
              </a:rPr>
              <a:t>페이지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맞</a:t>
            </a:r>
            <a:r>
              <a:rPr lang="ko-KR" altLang="en-US" dirty="0" err="1" smtClean="0"/>
              <a:t>춤형제품컨텐츠페이지</a:t>
            </a:r>
            <a:r>
              <a:rPr lang="en-US" altLang="ko-KR" dirty="0" smtClean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314" name="Picture 2" descr="C:\Users\huchu\Downloads\부엉이\smartphone_3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9"/>
          <a:stretch/>
        </p:blipFill>
        <p:spPr bwMode="auto">
          <a:xfrm>
            <a:off x="381000" y="1738312"/>
            <a:ext cx="1625600" cy="58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uchu\Downloads\부엉이\smartphone_3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21329"/>
          <a:stretch/>
        </p:blipFill>
        <p:spPr bwMode="auto">
          <a:xfrm>
            <a:off x="2425700" y="1738312"/>
            <a:ext cx="1625600" cy="762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huchu\Downloads\부엉이\smartphone_3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93" b="1"/>
          <a:stretch/>
        </p:blipFill>
        <p:spPr bwMode="auto">
          <a:xfrm>
            <a:off x="4635500" y="1738312"/>
            <a:ext cx="1656000" cy="367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5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서브페이지 </a:t>
            </a:r>
            <a:r>
              <a:rPr lang="en-US" altLang="ko-KR" dirty="0"/>
              <a:t>(</a:t>
            </a:r>
            <a:r>
              <a:rPr lang="ko-KR" altLang="en-US" dirty="0" err="1"/>
              <a:t>맞춤형제품컨텐츠페이지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pic>
        <p:nvPicPr>
          <p:cNvPr id="14338" name="Picture 2" descr="C:\Users\huchu\Downloads\부엉이\tablet_7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35"/>
          <a:stretch/>
        </p:blipFill>
        <p:spPr bwMode="auto">
          <a:xfrm>
            <a:off x="426720" y="1861821"/>
            <a:ext cx="2926080" cy="730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uchu\Downloads\부엉이\tablet_7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0"/>
          <a:stretch/>
        </p:blipFill>
        <p:spPr bwMode="auto">
          <a:xfrm>
            <a:off x="3589020" y="3213100"/>
            <a:ext cx="2926080" cy="595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9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 smtClean="0"/>
              <a:t>서브페이지 </a:t>
            </a:r>
            <a:r>
              <a:rPr lang="en-US" altLang="ko-KR" dirty="0"/>
              <a:t>(</a:t>
            </a:r>
            <a:r>
              <a:rPr lang="ko-KR" altLang="en-US" dirty="0" err="1"/>
              <a:t>맞춤형제품컨텐츠페이지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smtClean="0"/>
              <a:t>(</a:t>
            </a:r>
            <a:r>
              <a:rPr lang="ko-KR" altLang="en-US" dirty="0" smtClean="0"/>
              <a:t>사이즈</a:t>
            </a:r>
            <a:r>
              <a:rPr lang="en-US" altLang="ko-KR" dirty="0" smtClean="0"/>
              <a:t>: 1200px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–laptop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27664" y="1376217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 smtClean="0"/>
              <a:t>–pc)</a:t>
            </a:r>
            <a:endParaRPr lang="ko-KR" altLang="en-US" dirty="0"/>
          </a:p>
        </p:txBody>
      </p:sp>
      <p:pic>
        <p:nvPicPr>
          <p:cNvPr id="15362" name="Picture 2" descr="C:\Users\huchu\Downloads\부엉이\pc_14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64" y="1505741"/>
            <a:ext cx="3235036" cy="797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huchu\Downloads\부엉이\laptop_1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08" y="1581778"/>
            <a:ext cx="2351956" cy="789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67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서브페이지 </a:t>
            </a:r>
            <a:r>
              <a:rPr lang="en-US" altLang="ko-KR" dirty="0"/>
              <a:t>(</a:t>
            </a:r>
            <a:r>
              <a:rPr lang="ko-KR" altLang="en-US" dirty="0" err="1"/>
              <a:t>맞춤형제품컨텐츠페이지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5"/>
            <a:ext cx="2728033" cy="4676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</a:t>
            </a:r>
            <a:r>
              <a:rPr lang="en-US" altLang="ko-KR" dirty="0" smtClean="0"/>
              <a:t>1920</a:t>
            </a:r>
            <a:r>
              <a:rPr lang="en-US" altLang="ko-KR" dirty="0" smtClean="0"/>
              <a:t>px</a:t>
            </a:r>
            <a:r>
              <a:rPr lang="ko-KR" altLang="en-US" dirty="0" smtClean="0"/>
              <a:t> </a:t>
            </a:r>
            <a:r>
              <a:rPr lang="en-US" altLang="ko-KR" dirty="0"/>
              <a:t>–</a:t>
            </a:r>
            <a:r>
              <a:rPr lang="en-US" altLang="ko-KR" dirty="0" smtClean="0"/>
              <a:t>desktop)</a:t>
            </a:r>
            <a:endParaRPr lang="ko-KR" altLang="en-US" dirty="0"/>
          </a:p>
        </p:txBody>
      </p:sp>
      <p:pic>
        <p:nvPicPr>
          <p:cNvPr id="16386" name="Picture 2" descr="C:\Users\huchu\Downloads\부엉이\desktop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65788"/>
            <a:ext cx="4368800" cy="80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011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C:\Users\huchu\Downloads\부엉이\smartphone_3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86"/>
          <a:stretch/>
        </p:blipFill>
        <p:spPr bwMode="auto">
          <a:xfrm>
            <a:off x="555511" y="1520368"/>
            <a:ext cx="1636509" cy="833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uchu\Downloads\부엉이\smartphone_3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05" b="17501"/>
          <a:stretch/>
        </p:blipFill>
        <p:spPr bwMode="auto">
          <a:xfrm>
            <a:off x="2377415" y="1273624"/>
            <a:ext cx="1636509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huchu\Downloads\부엉이\smartphone_3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62"/>
          <a:stretch/>
        </p:blipFill>
        <p:spPr bwMode="auto">
          <a:xfrm>
            <a:off x="4405808" y="5123542"/>
            <a:ext cx="1636509" cy="357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76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pic>
        <p:nvPicPr>
          <p:cNvPr id="2050" name="Picture 2" descr="C:\Users\huchu\Downloads\부엉이\tablet_7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10"/>
          <a:stretch/>
        </p:blipFill>
        <p:spPr bwMode="auto">
          <a:xfrm>
            <a:off x="464912" y="2180771"/>
            <a:ext cx="2419018" cy="4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huchu\Downloads\부엉이\tablet_7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9" b="50819"/>
          <a:stretch/>
        </p:blipFill>
        <p:spPr bwMode="auto">
          <a:xfrm>
            <a:off x="464912" y="6012542"/>
            <a:ext cx="2419018" cy="263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uchu\Downloads\부엉이\tablet_7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9" b="1"/>
          <a:stretch/>
        </p:blipFill>
        <p:spPr bwMode="auto">
          <a:xfrm>
            <a:off x="3832228" y="2180771"/>
            <a:ext cx="2419018" cy="697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smtClean="0"/>
              <a:t>(</a:t>
            </a:r>
            <a:r>
              <a:rPr lang="ko-KR" altLang="en-US" dirty="0" smtClean="0"/>
              <a:t>사이즈</a:t>
            </a:r>
            <a:r>
              <a:rPr lang="en-US" altLang="ko-KR" dirty="0" smtClean="0"/>
              <a:t>: 1200px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–laptop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 smtClean="0"/>
              <a:t>–pc)</a:t>
            </a:r>
            <a:endParaRPr lang="ko-KR" altLang="en-US" dirty="0"/>
          </a:p>
        </p:txBody>
      </p:sp>
      <p:pic>
        <p:nvPicPr>
          <p:cNvPr id="3074" name="Picture 2" descr="C:\Users\huchu\Downloads\부엉이\laptop_1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05" y="1673721"/>
            <a:ext cx="1687845" cy="750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uchu\Downloads\부엉이\pc_14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73" y="1610689"/>
            <a:ext cx="2505576" cy="79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8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5"/>
            <a:ext cx="2728033" cy="4676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</a:t>
            </a:r>
            <a:r>
              <a:rPr lang="en-US" altLang="ko-KR" dirty="0" smtClean="0"/>
              <a:t>1920</a:t>
            </a:r>
            <a:r>
              <a:rPr lang="en-US" altLang="ko-KR" dirty="0" smtClean="0"/>
              <a:t>px</a:t>
            </a:r>
            <a:r>
              <a:rPr lang="ko-KR" altLang="en-US" dirty="0" smtClean="0"/>
              <a:t> </a:t>
            </a:r>
            <a:r>
              <a:rPr lang="en-US" altLang="ko-KR" dirty="0"/>
              <a:t>–</a:t>
            </a:r>
            <a:r>
              <a:rPr lang="en-US" altLang="ko-KR" dirty="0" smtClean="0"/>
              <a:t>desktop)</a:t>
            </a:r>
            <a:endParaRPr lang="ko-KR" altLang="en-US" dirty="0"/>
          </a:p>
        </p:txBody>
      </p:sp>
      <p:pic>
        <p:nvPicPr>
          <p:cNvPr id="4098" name="Picture 2" descr="C:\Users\huchu\Downloads\부엉이\desktop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54430"/>
            <a:ext cx="3537914" cy="84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1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 smtClean="0"/>
              <a:t>서브</a:t>
            </a:r>
            <a:r>
              <a:rPr lang="ko-KR" altLang="en-US" dirty="0" smtClean="0">
                <a:latin typeface="Calibri"/>
                <a:ea typeface="Calibri"/>
                <a:cs typeface="Calibri"/>
                <a:sym typeface="Calibri"/>
              </a:rPr>
              <a:t>페이지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메인상품리스트페이지</a:t>
            </a:r>
            <a:r>
              <a:rPr lang="en-US" altLang="ko-KR" dirty="0" smtClean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 descr="C:\Users\huchu\Downloads\부엉이\smartphone_3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80"/>
          <a:stretch/>
        </p:blipFill>
        <p:spPr bwMode="auto">
          <a:xfrm>
            <a:off x="2046734" y="1731010"/>
            <a:ext cx="16256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uchu\Downloads\부엉이\smartphone_3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34"/>
          <a:stretch/>
        </p:blipFill>
        <p:spPr bwMode="auto">
          <a:xfrm>
            <a:off x="4256534" y="2231390"/>
            <a:ext cx="1625600" cy="643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20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서브페이지 </a:t>
            </a:r>
            <a:r>
              <a:rPr lang="en-US" altLang="ko-KR" dirty="0"/>
              <a:t>(</a:t>
            </a:r>
            <a:r>
              <a:rPr lang="ko-KR" altLang="en-US" dirty="0" err="1"/>
              <a:t>메인상품리스트페이지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pic>
        <p:nvPicPr>
          <p:cNvPr id="6146" name="Picture 2" descr="C:\Users\huchu\Downloads\부엉이\tablet_7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80"/>
          <a:stretch/>
        </p:blipFill>
        <p:spPr bwMode="auto">
          <a:xfrm>
            <a:off x="361950" y="1566862"/>
            <a:ext cx="2926080" cy="738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uchu\Downloads\부엉이\tablet_7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20"/>
          <a:stretch/>
        </p:blipFill>
        <p:spPr bwMode="auto">
          <a:xfrm>
            <a:off x="3501390" y="3130868"/>
            <a:ext cx="2926080" cy="582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536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서브페이지 </a:t>
            </a:r>
            <a:r>
              <a:rPr lang="en-US" altLang="ko-KR" dirty="0"/>
              <a:t>(</a:t>
            </a:r>
            <a:r>
              <a:rPr lang="ko-KR" altLang="en-US" dirty="0" err="1"/>
              <a:t>메인상품리스트페이지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smtClean="0"/>
              <a:t>(</a:t>
            </a:r>
            <a:r>
              <a:rPr lang="ko-KR" altLang="en-US" dirty="0" smtClean="0"/>
              <a:t>사이즈</a:t>
            </a:r>
            <a:r>
              <a:rPr lang="en-US" altLang="ko-KR" dirty="0" smtClean="0"/>
              <a:t>: 1200px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–laptop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064164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 smtClean="0"/>
              <a:t>–pc)</a:t>
            </a:r>
            <a:endParaRPr lang="ko-KR" altLang="en-US" dirty="0"/>
          </a:p>
        </p:txBody>
      </p:sp>
      <p:pic>
        <p:nvPicPr>
          <p:cNvPr id="7170" name="Picture 2" descr="C:\Users\huchu\Downloads\부엉이\laptop_1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69514"/>
            <a:ext cx="2717336" cy="773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huchu\Downloads\부엉이\pc_14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82" y="1962817"/>
            <a:ext cx="3491768" cy="715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196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서브페이지 </a:t>
            </a:r>
            <a:r>
              <a:rPr lang="en-US" altLang="ko-KR" dirty="0"/>
              <a:t>(</a:t>
            </a:r>
            <a:r>
              <a:rPr lang="ko-KR" altLang="en-US" dirty="0" err="1"/>
              <a:t>메인상품리스트페이지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5"/>
            <a:ext cx="2728033" cy="4676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</a:t>
            </a:r>
            <a:r>
              <a:rPr lang="en-US" altLang="ko-KR" dirty="0" smtClean="0"/>
              <a:t>1920</a:t>
            </a:r>
            <a:r>
              <a:rPr lang="en-US" altLang="ko-KR" dirty="0" smtClean="0"/>
              <a:t>px</a:t>
            </a:r>
            <a:r>
              <a:rPr lang="ko-KR" altLang="en-US" dirty="0" smtClean="0"/>
              <a:t> </a:t>
            </a:r>
            <a:r>
              <a:rPr lang="en-US" altLang="ko-KR" dirty="0"/>
              <a:t>–</a:t>
            </a:r>
            <a:r>
              <a:rPr lang="en-US" altLang="ko-KR" dirty="0" smtClean="0"/>
              <a:t>desktop)</a:t>
            </a:r>
            <a:endParaRPr lang="ko-KR" altLang="en-US" dirty="0"/>
          </a:p>
        </p:txBody>
      </p:sp>
      <p:pic>
        <p:nvPicPr>
          <p:cNvPr id="8194" name="Picture 2" descr="C:\Users\huchu\Downloads\부엉이\desktop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95437"/>
            <a:ext cx="4991100" cy="79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38966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308</Words>
  <Application>Microsoft Office PowerPoint</Application>
  <PresentationFormat>A4 용지(210x297mm)</PresentationFormat>
  <Paragraphs>44</Paragraphs>
  <Slides>17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19" baseType="lpstr">
      <vt:lpstr>디자인 사용자 지정</vt:lpstr>
      <vt:lpstr>Office 테마</vt:lpstr>
      <vt:lpstr>PowerPoint 프레젠테이션</vt:lpstr>
      <vt:lpstr>01.  반응형 웹 디자인 – 메인 페이지</vt:lpstr>
      <vt:lpstr>01.  반응형 웹 디자인 – 메인 페이지</vt:lpstr>
      <vt:lpstr>01.  반응형 웹 디자인 – 메인 페이지</vt:lpstr>
      <vt:lpstr>01.  반응형 웹 디자인 – 메인 페이지</vt:lpstr>
      <vt:lpstr>01.  반응형 웹 디자인 – 서브페이지 (메인상품리스트페이지)</vt:lpstr>
      <vt:lpstr>01.  반응형 웹 디자인 – 서브페이지 (메인상품리스트페이지)</vt:lpstr>
      <vt:lpstr>01.  반응형 웹 디자인 – 서브페이지 (메인상품리스트페이지)</vt:lpstr>
      <vt:lpstr>01.  반응형 웹 디자인 – 서브페이지 (메인상품리스트페이지)</vt:lpstr>
      <vt:lpstr>01.  반응형 웹 디자인 – 서브페이지 (로그인 페이지)</vt:lpstr>
      <vt:lpstr>01.  반응형 웹 디자인 – 서브페이지 (로그인 페이지)</vt:lpstr>
      <vt:lpstr>01.  반응형 웹 디자인 – 서브페이지 (로그인 페이지)</vt:lpstr>
      <vt:lpstr>01.  반응형 웹 디자인 – 서브페이지 (로그인 페이지)</vt:lpstr>
      <vt:lpstr>01.  반응형 웹 디자인 – 서브페이지 (맞춤형제품컨텐츠페이지)</vt:lpstr>
      <vt:lpstr>01.  반응형 웹 디자인 – 서브페이지 (맞춤형제품컨텐츠페이지)</vt:lpstr>
      <vt:lpstr>01.  반응형 웹 디자인 – 서브페이지 (맞춤형제품컨텐츠페이지)</vt:lpstr>
      <vt:lpstr>01.  반응형 웹 디자인 – 서브페이지 (맞춤형제품컨텐츠페이지)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huchu</cp:lastModifiedBy>
  <cp:revision>21</cp:revision>
  <dcterms:created xsi:type="dcterms:W3CDTF">2021-08-19T04:35:51Z</dcterms:created>
  <dcterms:modified xsi:type="dcterms:W3CDTF">2021-11-15T02:35:42Z</dcterms:modified>
</cp:coreProperties>
</file>